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26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8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912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90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7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6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216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664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13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52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Thursday, July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474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Thursday, July 21, 2022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4479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828E622-FEB5-9FD7-1BBA-C803C7C9FF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45F121-7DB3-4C20-B960-333CE2967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E98A80-EB29-A501-5A04-9871D26FD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1"/>
            <a:ext cx="9144000" cy="3850276"/>
          </a:xfrm>
        </p:spPr>
        <p:txBody>
          <a:bodyPr>
            <a:normAutofit/>
          </a:bodyPr>
          <a:lstStyle/>
          <a:p>
            <a:r>
              <a:rPr lang="en-PK">
                <a:solidFill>
                  <a:schemeClr val="bg1"/>
                </a:solidFill>
              </a:rPr>
              <a:t>IMS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677A3-6892-3D2B-9BCB-0C49D6FDF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48793"/>
            <a:ext cx="9144000" cy="836023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B</a:t>
            </a:r>
            <a:r>
              <a:rPr lang="en-PK">
                <a:solidFill>
                  <a:schemeClr val="bg1"/>
                </a:solidFill>
              </a:rPr>
              <a:t>y Tashfeen Arshad</a:t>
            </a:r>
          </a:p>
        </p:txBody>
      </p:sp>
    </p:spTree>
    <p:extLst>
      <p:ext uri="{BB962C8B-B14F-4D97-AF65-F5344CB8AC3E}">
        <p14:creationId xmlns:p14="http://schemas.microsoft.com/office/powerpoint/2010/main" val="3366562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CDDC5-2525-144C-C547-CE8FEECE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PK" dirty="0"/>
              <a:t>y Metholody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578D8-8E19-94D5-FD2A-3831C398E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K" dirty="0"/>
              <a:t>Reverse Engineer the problerm</a:t>
            </a:r>
          </a:p>
          <a:p>
            <a:r>
              <a:rPr lang="en-PK" dirty="0"/>
              <a:t>Runner&gt;IMS&gt;CurdController&gt;CustomerCURDcontroller&gt;Exceptions&gt; persistance_DAO&gt;persistance_domain. </a:t>
            </a:r>
            <a:r>
              <a:rPr lang="en-GB" dirty="0"/>
              <a:t>T</a:t>
            </a:r>
            <a:r>
              <a:rPr lang="en-PK" dirty="0"/>
              <a:t>he way the problem is called so to make new items and orders just work backwords</a:t>
            </a:r>
          </a:p>
          <a:p>
            <a:r>
              <a:rPr lang="en-PK" dirty="0"/>
              <a:t>persistance_domain&gt;DAO&gt;exceptions&gt; CustomerCURDcontroller&gt; CurdController&gt;IMS&gt;Runner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614438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15B37-E88B-1E32-9248-44BCA2928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806" y="366903"/>
            <a:ext cx="10241280" cy="1234440"/>
          </a:xfrm>
        </p:spPr>
        <p:txBody>
          <a:bodyPr/>
          <a:lstStyle/>
          <a:p>
            <a:r>
              <a:rPr lang="en-PK" dirty="0"/>
              <a:t>JIra</a:t>
            </a:r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0131B6F3-18EF-B972-453C-C2F77FB3B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781" y="1703197"/>
            <a:ext cx="8242269" cy="39592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9786E9-8F3A-A746-640E-C57CB41D7754}"/>
              </a:ext>
            </a:extLst>
          </p:cNvPr>
          <p:cNvSpPr txBox="1"/>
          <p:nvPr/>
        </p:nvSpPr>
        <p:spPr>
          <a:xfrm>
            <a:off x="9272588" y="1400175"/>
            <a:ext cx="16144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dirty="0"/>
              <a:t>Used 2 EPICs-one for MySQL and another for JAVA. </a:t>
            </a:r>
            <a:r>
              <a:rPr lang="en-GB" dirty="0"/>
              <a:t>E</a:t>
            </a:r>
            <a:r>
              <a:rPr lang="en-PK" dirty="0"/>
              <a:t>ach story then had subtasks that </a:t>
            </a:r>
            <a:r>
              <a:rPr lang="en-GB" dirty="0"/>
              <a:t>I</a:t>
            </a:r>
            <a:r>
              <a:rPr lang="en-PK" dirty="0"/>
              <a:t> need to do inorder to complete the project</a:t>
            </a:r>
          </a:p>
        </p:txBody>
      </p:sp>
    </p:spTree>
    <p:extLst>
      <p:ext uri="{BB962C8B-B14F-4D97-AF65-F5344CB8AC3E}">
        <p14:creationId xmlns:p14="http://schemas.microsoft.com/office/powerpoint/2010/main" val="4134949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7FB08-6C9F-1877-28A4-638589207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7" y="181166"/>
            <a:ext cx="10241280" cy="1234440"/>
          </a:xfrm>
        </p:spPr>
        <p:txBody>
          <a:bodyPr/>
          <a:lstStyle/>
          <a:p>
            <a:r>
              <a:rPr lang="en-PK" dirty="0"/>
              <a:t>Risk ASSessment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61EF5FE-4007-AFCA-159E-210D090EA8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5630083"/>
              </p:ext>
            </p:extLst>
          </p:nvPr>
        </p:nvGraphicFramePr>
        <p:xfrm>
          <a:off x="1039654" y="1644207"/>
          <a:ext cx="10112692" cy="38707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87484">
                  <a:extLst>
                    <a:ext uri="{9D8B030D-6E8A-4147-A177-3AD203B41FA5}">
                      <a16:colId xmlns:a16="http://schemas.microsoft.com/office/drawing/2014/main" val="3271498204"/>
                    </a:ext>
                  </a:extLst>
                </a:gridCol>
                <a:gridCol w="1885115">
                  <a:extLst>
                    <a:ext uri="{9D8B030D-6E8A-4147-A177-3AD203B41FA5}">
                      <a16:colId xmlns:a16="http://schemas.microsoft.com/office/drawing/2014/main" val="2135425861"/>
                    </a:ext>
                  </a:extLst>
                </a:gridCol>
                <a:gridCol w="1371087">
                  <a:extLst>
                    <a:ext uri="{9D8B030D-6E8A-4147-A177-3AD203B41FA5}">
                      <a16:colId xmlns:a16="http://schemas.microsoft.com/office/drawing/2014/main" val="2291547953"/>
                    </a:ext>
                  </a:extLst>
                </a:gridCol>
                <a:gridCol w="1365842">
                  <a:extLst>
                    <a:ext uri="{9D8B030D-6E8A-4147-A177-3AD203B41FA5}">
                      <a16:colId xmlns:a16="http://schemas.microsoft.com/office/drawing/2014/main" val="732083737"/>
                    </a:ext>
                  </a:extLst>
                </a:gridCol>
                <a:gridCol w="1177017">
                  <a:extLst>
                    <a:ext uri="{9D8B030D-6E8A-4147-A177-3AD203B41FA5}">
                      <a16:colId xmlns:a16="http://schemas.microsoft.com/office/drawing/2014/main" val="840612276"/>
                    </a:ext>
                  </a:extLst>
                </a:gridCol>
                <a:gridCol w="1195899">
                  <a:extLst>
                    <a:ext uri="{9D8B030D-6E8A-4147-A177-3AD203B41FA5}">
                      <a16:colId xmlns:a16="http://schemas.microsoft.com/office/drawing/2014/main" val="2650568268"/>
                    </a:ext>
                  </a:extLst>
                </a:gridCol>
                <a:gridCol w="892729">
                  <a:extLst>
                    <a:ext uri="{9D8B030D-6E8A-4147-A177-3AD203B41FA5}">
                      <a16:colId xmlns:a16="http://schemas.microsoft.com/office/drawing/2014/main" val="704898609"/>
                    </a:ext>
                  </a:extLst>
                </a:gridCol>
                <a:gridCol w="1337519">
                  <a:extLst>
                    <a:ext uri="{9D8B030D-6E8A-4147-A177-3AD203B41FA5}">
                      <a16:colId xmlns:a16="http://schemas.microsoft.com/office/drawing/2014/main" val="1463494508"/>
                    </a:ext>
                  </a:extLst>
                </a:gridCol>
              </a:tblGrid>
              <a:tr h="42232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Ref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Risk Description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Cause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Risk Event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Likelihood</a:t>
                      </a:r>
                      <a:endParaRPr lang="en-PK" sz="1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(1-5)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Impact</a:t>
                      </a:r>
                      <a:endParaRPr lang="en-PK" sz="1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(1-5)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Risk rating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Action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7410567"/>
                  </a:ext>
                </a:extLst>
              </a:tr>
              <a:tr h="4579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1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Lack of Time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Improper time management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Not completing project/task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1</a:t>
                      </a:r>
                      <a:endParaRPr lang="en-PK" sz="1100">
                        <a:effectLst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        1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4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4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Plan daily tasks and set deadlines 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0603429"/>
                  </a:ext>
                </a:extLst>
              </a:tr>
              <a:tr h="8055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 dirty="0">
                          <a:effectLst/>
                        </a:rPr>
                        <a:t>2</a:t>
                      </a:r>
                      <a:endParaRPr lang="en-PK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Self-Management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Burnout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Not being able to complete work, physical illness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2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3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7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Take regular breaks, set realistic goals, ask for help when needed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95366602"/>
                  </a:ext>
                </a:extLst>
              </a:tr>
              <a:tr h="4579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3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Heat wave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Climate change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Overheating</a:t>
                      </a:r>
                      <a:endParaRPr lang="en-PK" sz="1100">
                        <a:effectLst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 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5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3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7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Have fans and take regular breaks 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8886666"/>
                  </a:ext>
                </a:extLst>
              </a:tr>
              <a:tr h="5738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4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Computer dying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Poor Hardware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Loss of work, stress and can impact future work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2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4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9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Keep multiple backups of work on the server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8941254"/>
                  </a:ext>
                </a:extLst>
              </a:tr>
              <a:tr h="115312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5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Internet loss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Remote location, poor infrastructure 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Unable to connect to the cloud or be able to use online resources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3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2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>
                          <a:effectLst/>
                        </a:rPr>
                        <a:t>2</a:t>
                      </a:r>
                      <a:endParaRPr lang="en-PK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E" sz="900" dirty="0">
                          <a:effectLst/>
                        </a:rPr>
                        <a:t>Save database to local machine &amp; online. Make sure to have a steady connection wherever I am working</a:t>
                      </a:r>
                      <a:endParaRPr lang="en-PK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6039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611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92193-437B-D393-D6B5-5698DE600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ERD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34D8874-B454-AE26-9842-20A0A5861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0090" y="2103247"/>
            <a:ext cx="6969209" cy="39592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BDFE91-8417-DB0B-6A87-D2D5B843E4CF}"/>
              </a:ext>
            </a:extLst>
          </p:cNvPr>
          <p:cNvSpPr txBox="1"/>
          <p:nvPr/>
        </p:nvSpPr>
        <p:spPr>
          <a:xfrm>
            <a:off x="8429625" y="1757363"/>
            <a:ext cx="30575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dirty="0"/>
              <a:t>Realtionships</a:t>
            </a:r>
          </a:p>
          <a:p>
            <a:endParaRPr lang="en-PK" dirty="0"/>
          </a:p>
          <a:p>
            <a:r>
              <a:rPr lang="en-PK" dirty="0"/>
              <a:t>Customers to Order-</a:t>
            </a:r>
            <a:r>
              <a:rPr lang="en-PK" b="1" dirty="0"/>
              <a:t>one to MANY</a:t>
            </a:r>
          </a:p>
          <a:p>
            <a:r>
              <a:rPr lang="en-PK" dirty="0"/>
              <a:t>Item to Order_details-</a:t>
            </a:r>
            <a:r>
              <a:rPr lang="en-PK" b="1" dirty="0"/>
              <a:t>one to MANY</a:t>
            </a:r>
            <a:endParaRPr lang="en-PK" dirty="0"/>
          </a:p>
          <a:p>
            <a:r>
              <a:rPr lang="en-PK" dirty="0"/>
              <a:t>Order to Order_details-</a:t>
            </a:r>
            <a:r>
              <a:rPr lang="en-PK" b="1" dirty="0"/>
              <a:t>one to MANY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01862402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RightStep">
      <a:dk1>
        <a:srgbClr val="000000"/>
      </a:dk1>
      <a:lt1>
        <a:srgbClr val="FFFFFF"/>
      </a:lt1>
      <a:dk2>
        <a:srgbClr val="242E41"/>
      </a:dk2>
      <a:lt2>
        <a:srgbClr val="E8E2E8"/>
      </a:lt2>
      <a:accent1>
        <a:srgbClr val="33BA34"/>
      </a:accent1>
      <a:accent2>
        <a:srgbClr val="38B66D"/>
      </a:accent2>
      <a:accent3>
        <a:srgbClr val="3EB3A0"/>
      </a:accent3>
      <a:accent4>
        <a:srgbClr val="29ACDA"/>
      </a:accent4>
      <a:accent5>
        <a:srgbClr val="7199EC"/>
      </a:accent5>
      <a:accent6>
        <a:srgbClr val="5F51E7"/>
      </a:accent6>
      <a:hlink>
        <a:srgbClr val="AE69AE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265</Words>
  <Application>Microsoft Macintosh PowerPoint</Application>
  <PresentationFormat>Widescreen</PresentationFormat>
  <Paragraphs>67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Calibri</vt:lpstr>
      <vt:lpstr>GradientRiseVTI</vt:lpstr>
      <vt:lpstr>IMS</vt:lpstr>
      <vt:lpstr>My Metholody</vt:lpstr>
      <vt:lpstr>JIra</vt:lpstr>
      <vt:lpstr>Risk ASSessment</vt:lpstr>
      <vt:lpstr>ERD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IMS</dc:title>
  <dc:creator>Tashfeen Arshad</dc:creator>
  <cp:lastModifiedBy>Tashfeen Arshad</cp:lastModifiedBy>
  <cp:revision>1</cp:revision>
  <dcterms:created xsi:type="dcterms:W3CDTF">2022-07-21T12:27:38Z</dcterms:created>
  <dcterms:modified xsi:type="dcterms:W3CDTF">2022-07-21T12:45:36Z</dcterms:modified>
</cp:coreProperties>
</file>

<file path=docProps/thumbnail.jpeg>
</file>